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3"/>
    <p:restoredTop sz="94607"/>
  </p:normalViewPr>
  <p:slideViewPr>
    <p:cSldViewPr snapToGrid="0" showGuides="1">
      <p:cViewPr>
        <p:scale>
          <a:sx n="220" d="100"/>
          <a:sy n="220" d="100"/>
        </p:scale>
        <p:origin x="1216" y="13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24.5.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763319469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16</a:t>
                      </a:r>
                      <a:r>
                        <a:rPr lang="en-US" sz="800" dirty="0"/>
                        <a:t> : DGC 156/20 R240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도표, 아틀라스이(가) 표시된 사진&#10;&#10;자동 생성된 설명">
            <a:extLst>
              <a:ext uri="{FF2B5EF4-FFF2-40B4-BE49-F238E27FC236}">
                <a16:creationId xmlns:a16="http://schemas.microsoft.com/office/drawing/2014/main" id="{F2EF0B45-A026-4882-552D-AE9B1DD5A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" y="2239966"/>
            <a:ext cx="123204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43274</TotalTime>
  <Words>28208</Words>
  <Application>Microsoft Macintosh PowerPoint</Application>
  <PresentationFormat>사용자 지정</PresentationFormat>
  <Paragraphs>7686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Lato</vt:lpstr>
      <vt:lpstr>Helvetica Neue</vt:lpstr>
      <vt:lpstr>Calibri</vt:lpstr>
      <vt:lpstr>Cambria Math</vt:lpstr>
      <vt:lpstr>Wingdings</vt:lpstr>
      <vt:lpstr>Britannic Bold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304</cp:revision>
  <dcterms:created xsi:type="dcterms:W3CDTF">2022-05-17T08:00:10Z</dcterms:created>
  <dcterms:modified xsi:type="dcterms:W3CDTF">2024-05-17T08:15:19Z</dcterms:modified>
</cp:coreProperties>
</file>